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331" r:id="rId2"/>
  </p:sldIdLst>
  <p:sldSz cx="9144000" cy="5143500" type="screen16x9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C57C8"/>
    <a:srgbClr val="FFCCFF"/>
    <a:srgbClr val="00FF00"/>
    <a:srgbClr val="969696"/>
    <a:srgbClr val="FA843C"/>
    <a:srgbClr val="2A3F96"/>
    <a:srgbClr val="9BECF5"/>
    <a:srgbClr val="D8450A"/>
    <a:srgbClr val="9D9A0E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3279" autoAdjust="0"/>
  </p:normalViewPr>
  <p:slideViewPr>
    <p:cSldViewPr>
      <p:cViewPr varScale="1">
        <p:scale>
          <a:sx n="140" d="100"/>
          <a:sy n="140" d="100"/>
        </p:scale>
        <p:origin x="-768" y="-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259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97364"/>
          </a:xfrm>
          <a:prstGeom prst="rect">
            <a:avLst/>
          </a:prstGeom>
        </p:spPr>
        <p:txBody>
          <a:bodyPr vert="horz" lIns="91888" tIns="45944" rIns="91888" bIns="45944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4" y="1"/>
            <a:ext cx="2971800" cy="497364"/>
          </a:xfrm>
          <a:prstGeom prst="rect">
            <a:avLst/>
          </a:prstGeom>
        </p:spPr>
        <p:txBody>
          <a:bodyPr vert="horz" lIns="91888" tIns="45944" rIns="91888" bIns="45944" rtlCol="0"/>
          <a:lstStyle>
            <a:lvl1pPr algn="r">
              <a:defRPr sz="1200"/>
            </a:lvl1pPr>
          </a:lstStyle>
          <a:p>
            <a:fld id="{34C8482D-0984-43B5-A6F5-776AED7198B8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" y="746125"/>
            <a:ext cx="662940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88" tIns="45944" rIns="91888" bIns="45944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1" y="4724957"/>
            <a:ext cx="5486400" cy="4476274"/>
          </a:xfrm>
          <a:prstGeom prst="rect">
            <a:avLst/>
          </a:prstGeom>
        </p:spPr>
        <p:txBody>
          <a:bodyPr vert="horz" lIns="91888" tIns="45944" rIns="91888" bIns="45944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6"/>
            <a:ext cx="2971800" cy="497364"/>
          </a:xfrm>
          <a:prstGeom prst="rect">
            <a:avLst/>
          </a:prstGeom>
        </p:spPr>
        <p:txBody>
          <a:bodyPr vert="horz" lIns="91888" tIns="45944" rIns="91888" bIns="45944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4" y="9448186"/>
            <a:ext cx="2971800" cy="497364"/>
          </a:xfrm>
          <a:prstGeom prst="rect">
            <a:avLst/>
          </a:prstGeom>
        </p:spPr>
        <p:txBody>
          <a:bodyPr vert="horz" lIns="91888" tIns="45944" rIns="91888" bIns="45944" rtlCol="0" anchor="b"/>
          <a:lstStyle>
            <a:lvl1pPr algn="r">
              <a:defRPr sz="1200"/>
            </a:lvl1pPr>
          </a:lstStyle>
          <a:p>
            <a:fld id="{D9BF3725-4215-4D9F-94DD-1D1DB8B056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1500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2" y="52317"/>
            <a:ext cx="9013372" cy="501915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399" y="2400300"/>
            <a:ext cx="6400800" cy="120015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1AD0F-5084-4AB5-88A7-17E66493F50B}" type="datetimeFigureOut">
              <a:rPr lang="ru-RU" smtClean="0"/>
              <a:pPr/>
              <a:t>01.10.2019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9E68D0E-2D57-403C-BA67-62EC43C89A0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2" y="1086978"/>
            <a:ext cx="9021538" cy="114551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2" y="1047542"/>
            <a:ext cx="9021538" cy="90435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2" y="2232488"/>
            <a:ext cx="9021538" cy="82899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129449"/>
            <a:ext cx="8229600" cy="1102519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1AD0F-5084-4AB5-88A7-17E66493F50B}" type="datetimeFigureOut">
              <a:rPr lang="ru-RU" smtClean="0"/>
              <a:pPr/>
              <a:t>01.10.2019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68D0E-2D57-403C-BA67-62EC43C89A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1" y="205982"/>
            <a:ext cx="2011680" cy="4388644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1" y="205980"/>
            <a:ext cx="5562601" cy="438864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1AD0F-5084-4AB5-88A7-17E66493F50B}" type="datetimeFigureOut">
              <a:rPr lang="ru-RU" smtClean="0"/>
              <a:pPr/>
              <a:t>01.10.2019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68D0E-2D57-403C-BA67-62EC43C89A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1AD0F-5084-4AB5-88A7-17E66493F50B}" type="datetimeFigureOut">
              <a:rPr lang="ru-RU" smtClean="0"/>
              <a:pPr/>
              <a:t>01.10.2019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68D0E-2D57-403C-BA67-62EC43C89A0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914401" y="1085850"/>
            <a:ext cx="7772400" cy="3429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2" y="52317"/>
            <a:ext cx="9013372" cy="501915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4" y="714376"/>
            <a:ext cx="7772400" cy="1021556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4" y="1910955"/>
            <a:ext cx="7772400" cy="1003697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1AD0F-5084-4AB5-88A7-17E66493F50B}" type="datetimeFigureOut">
              <a:rPr lang="ru-RU" smtClean="0"/>
              <a:pPr/>
              <a:t>01.10.2019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4629150"/>
            <a:ext cx="4000500" cy="3429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3" y="1782623"/>
            <a:ext cx="9013515" cy="6858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7" y="1756109"/>
            <a:ext cx="9013781" cy="3428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8" y="1851660"/>
            <a:ext cx="9014620" cy="3429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5" y="4656582"/>
            <a:ext cx="457200" cy="342900"/>
          </a:xfrm>
        </p:spPr>
        <p:txBody>
          <a:bodyPr/>
          <a:lstStyle/>
          <a:p>
            <a:fld id="{29E68D0E-2D57-403C-BA67-62EC43C89A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1AD0F-5084-4AB5-88A7-17E66493F50B}" type="datetimeFigureOut">
              <a:rPr lang="ru-RU" smtClean="0"/>
              <a:pPr/>
              <a:t>01.10.2019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68D0E-2D57-403C-BA67-62EC43C89A0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914401" y="1085850"/>
            <a:ext cx="3749040" cy="3429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933951" y="1085850"/>
            <a:ext cx="3749040" cy="3429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1" y="204788"/>
            <a:ext cx="7772400" cy="85725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1" y="1085850"/>
            <a:ext cx="3733801" cy="5715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085850"/>
            <a:ext cx="3733801" cy="5715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1AD0F-5084-4AB5-88A7-17E66493F50B}" type="datetimeFigureOut">
              <a:rPr lang="ru-RU" smtClean="0"/>
              <a:pPr/>
              <a:t>01.10.2019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68D0E-2D57-403C-BA67-62EC43C89A0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914401" y="1685925"/>
            <a:ext cx="3733801" cy="291465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4953000" y="1685925"/>
            <a:ext cx="3733801" cy="291465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1AD0F-5084-4AB5-88A7-17E66493F50B}" type="datetimeFigureOut">
              <a:rPr lang="ru-RU" smtClean="0"/>
              <a:pPr/>
              <a:t>01.10.2019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68D0E-2D57-403C-BA67-62EC43C89A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1AD0F-5084-4AB5-88A7-17E66493F50B}" type="datetimeFigureOut">
              <a:rPr lang="ru-RU" smtClean="0"/>
              <a:pPr/>
              <a:t>01.10.2019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68D0E-2D57-403C-BA67-62EC43C89A0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7" y="52316"/>
            <a:ext cx="9013372" cy="5020056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1" y="204788"/>
            <a:ext cx="7772400" cy="85725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1" y="1200150"/>
            <a:ext cx="1905001" cy="337185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1AD0F-5084-4AB5-88A7-17E66493F50B}" type="datetimeFigureOut">
              <a:rPr lang="ru-RU" smtClean="0"/>
              <a:pPr/>
              <a:t>01.10.2019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E68D0E-2D57-403C-BA67-62EC43C89A0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2971799" y="1200150"/>
            <a:ext cx="5715001" cy="337185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3675413"/>
            <a:ext cx="7315200" cy="391716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4084369"/>
            <a:ext cx="7315200" cy="51435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1AD0F-5084-4AB5-88A7-17E66493F50B}" type="datetimeFigureOut">
              <a:rPr lang="ru-RU" smtClean="0"/>
              <a:pPr/>
              <a:t>01.10.2019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4629150"/>
            <a:ext cx="3886201" cy="3429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5" y="4656582"/>
            <a:ext cx="457200" cy="342900"/>
          </a:xfrm>
        </p:spPr>
        <p:txBody>
          <a:bodyPr/>
          <a:lstStyle/>
          <a:p>
            <a:fld id="{29E68D0E-2D57-403C-BA67-62EC43C89A0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6" y="3512666"/>
            <a:ext cx="9006841" cy="6858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10" y="3487858"/>
            <a:ext cx="9006638" cy="3428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3" y="3579921"/>
            <a:ext cx="9006636" cy="3660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9" y="50006"/>
            <a:ext cx="9001874" cy="3436144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7" y="52316"/>
            <a:ext cx="9013372" cy="5020056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1" y="205978"/>
            <a:ext cx="7772400" cy="85725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1" y="1085850"/>
            <a:ext cx="7772400" cy="3429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2" y="4643437"/>
            <a:ext cx="2476500" cy="357188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861AD0F-5084-4AB5-88A7-17E66493F50B}" type="datetimeFigureOut">
              <a:rPr lang="ru-RU" smtClean="0"/>
              <a:pPr/>
              <a:t>01.10.2019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4629150"/>
            <a:ext cx="3962400" cy="3429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5" y="4657725"/>
            <a:ext cx="457200" cy="3429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29E68D0E-2D57-403C-BA67-62EC43C89A0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83977" y="1347614"/>
            <a:ext cx="2592289" cy="2808312"/>
          </a:xfrm>
          <a:prstGeom prst="rect">
            <a:avLst/>
          </a:prstGeom>
          <a:ln>
            <a:noFill/>
          </a:ln>
          <a:effectLst>
            <a:softEdge rad="112500"/>
          </a:effectLst>
          <a:scene3d>
            <a:camera prst="orthographicFront">
              <a:rot lat="21310239" lon="1203267" rev="16122139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6707" y="137220"/>
            <a:ext cx="7138925" cy="1066378"/>
          </a:xfrm>
        </p:spPr>
        <p:txBody>
          <a:bodyPr>
            <a:noAutofit/>
          </a:bodyPr>
          <a:lstStyle/>
          <a:p>
            <a:pPr algn="ctr"/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</a:t>
            </a:r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инвестиционной </a:t>
            </a:r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по услуге передачи, распределения и снабжения тепловой энергией </a:t>
            </a:r>
            <a:b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2 кв. 2019 г</a:t>
            </a:r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Место расположения объекта: </a:t>
            </a:r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г.Сатпаев,  ТС №1 от ТК у насосной «0» до </a:t>
            </a:r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ТК-5 </a:t>
            </a:r>
            <a:r>
              <a:rPr lang="ru-RU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(630 мм) </a:t>
            </a:r>
            <a:r>
              <a:rPr lang="ru-RU" sz="1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Стадия исполнения</a:t>
            </a:r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70%</a:t>
            </a:r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 исполнения: до 31.12.2019г.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</a:t>
            </a:r>
            <a:endParaRPr lang="ru-RU" sz="1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137220"/>
            <a:ext cx="1008112" cy="9107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10800000" flipV="1">
            <a:off x="3148280" y="1635646"/>
            <a:ext cx="2836671" cy="2376264"/>
          </a:xfrm>
          <a:prstGeom prst="rect">
            <a:avLst/>
          </a:prstGeom>
          <a:ln>
            <a:noFill/>
          </a:ln>
          <a:effectLst>
            <a:softEdge rad="112500"/>
          </a:effectLst>
          <a:scene3d>
            <a:camera prst="orthographicFront">
              <a:rot lat="0" lon="0" rev="540000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84167" y="1563638"/>
            <a:ext cx="2821465" cy="2525359"/>
          </a:xfrm>
          <a:prstGeom prst="rect">
            <a:avLst/>
          </a:prstGeom>
          <a:ln>
            <a:noFill/>
          </a:ln>
          <a:effectLst>
            <a:softEdge rad="112500"/>
          </a:effectLst>
          <a:scene3d>
            <a:camera prst="orthographicFront">
              <a:rot lat="0" lon="0" rev="1620000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07624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11298</TotalTime>
  <Words>0</Words>
  <Application>Microsoft Office PowerPoint</Application>
  <PresentationFormat>Экран (16:9)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Справедливость</vt:lpstr>
      <vt:lpstr>     Исполнение инвестиционной программы по услуге передачи, распределения и снабжения тепловой энергией  за 2 кв. 2019 г.  Место расположения объекта: г.Сатпаев,  ТС №1 от ТК у насосной «0» до ТК-5 (630 мм)  Стадия исполнения: 70% Срок исполнения: до 31.12.2019г.                     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ТОО «Сатпаевское предприятие тепловодоснабжения»</dc:title>
  <dc:creator>Azamat</dc:creator>
  <cp:lastModifiedBy>Azamat</cp:lastModifiedBy>
  <cp:revision>692</cp:revision>
  <cp:lastPrinted>2019-04-25T10:02:24Z</cp:lastPrinted>
  <dcterms:created xsi:type="dcterms:W3CDTF">2017-02-14T13:00:34Z</dcterms:created>
  <dcterms:modified xsi:type="dcterms:W3CDTF">2019-10-01T05:08:49Z</dcterms:modified>
  <cp:contentStatus/>
</cp:coreProperties>
</file>